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D417"/>
    <a:srgbClr val="5FD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B6EDEC-6A88-1C77-A43A-5938070F0A62}" v="2" dt="2020-03-09T20:13:44.5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LUCAS DO SACRAMENTO BARBOSA ." userId="S::jorge.barbosa@bandtec.com.br::cc8dfab1-795f-4109-8ecb-4069dbe34ebf" providerId="AD" clId="Web-{24B6EDEC-6A88-1C77-A43A-5938070F0A62}"/>
    <pc:docChg chg="modSld">
      <pc:chgData name="JORGE LUCAS DO SACRAMENTO BARBOSA ." userId="S::jorge.barbosa@bandtec.com.br::cc8dfab1-795f-4109-8ecb-4069dbe34ebf" providerId="AD" clId="Web-{24B6EDEC-6A88-1C77-A43A-5938070F0A62}" dt="2020-03-09T20:13:44.502" v="1" actId="1076"/>
      <pc:docMkLst>
        <pc:docMk/>
      </pc:docMkLst>
      <pc:sldChg chg="modSp">
        <pc:chgData name="JORGE LUCAS DO SACRAMENTO BARBOSA ." userId="S::jorge.barbosa@bandtec.com.br::cc8dfab1-795f-4109-8ecb-4069dbe34ebf" providerId="AD" clId="Web-{24B6EDEC-6A88-1C77-A43A-5938070F0A62}" dt="2020-03-09T20:13:44.502" v="1" actId="1076"/>
        <pc:sldMkLst>
          <pc:docMk/>
          <pc:sldMk cId="3231285988" sldId="256"/>
        </pc:sldMkLst>
        <pc:spChg chg="mod">
          <ac:chgData name="JORGE LUCAS DO SACRAMENTO BARBOSA ." userId="S::jorge.barbosa@bandtec.com.br::cc8dfab1-795f-4109-8ecb-4069dbe34ebf" providerId="AD" clId="Web-{24B6EDEC-6A88-1C77-A43A-5938070F0A62}" dt="2020-03-09T20:13:44.502" v="1" actId="1076"/>
          <ac:spMkLst>
            <pc:docMk/>
            <pc:sldMk cId="3231285988" sldId="256"/>
            <ac:spMk id="17" creationId="{00000000-0000-0000-0000-000000000000}"/>
          </ac:spMkLst>
        </pc:spChg>
      </pc:sldChg>
    </pc:docChg>
  </pc:docChgLst>
</pc:chgInfo>
</file>

<file path=ppt/media/image1.jpg>
</file>

<file path=ppt/media/image10.jpg>
</file>

<file path=ppt/media/image11.gif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3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6891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7689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612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2429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617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5132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4889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8157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1856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1693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433AC-EE2E-4BAC-B1D6-6B6EC5201C5B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527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443"/>
          <a:stretch/>
        </p:blipFill>
        <p:spPr>
          <a:xfrm>
            <a:off x="0" y="0"/>
            <a:ext cx="12190076" cy="6858000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>
          <a:xfrm>
            <a:off x="0" y="0"/>
            <a:ext cx="12190076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1765676" y="1869079"/>
            <a:ext cx="41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Inove sua linha: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198136" y="2695448"/>
            <a:ext cx="41321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 o sistema ponto certo você poderá analisar os caminhos que toma e definir a melhor rota</a:t>
            </a:r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09F34C41-5071-4DFF-83E5-120371BC4D54}"/>
              </a:ext>
            </a:extLst>
          </p:cNvPr>
          <p:cNvGrpSpPr/>
          <p:nvPr/>
        </p:nvGrpSpPr>
        <p:grpSpPr>
          <a:xfrm>
            <a:off x="1469432" y="210688"/>
            <a:ext cx="2384592" cy="701193"/>
            <a:chOff x="108334" y="20974"/>
            <a:chExt cx="2319013" cy="659086"/>
          </a:xfrm>
        </p:grpSpPr>
        <p:pic>
          <p:nvPicPr>
            <p:cNvPr id="22" name="Imagem 21">
              <a:extLst>
                <a:ext uri="{FF2B5EF4-FFF2-40B4-BE49-F238E27FC236}">
                  <a16:creationId xmlns:a16="http://schemas.microsoft.com/office/drawing/2014/main" id="{C1B0C56B-B552-41AA-87CF-C35DABB1E7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555" y="20974"/>
              <a:ext cx="797660" cy="659086"/>
            </a:xfrm>
            <a:prstGeom prst="rect">
              <a:avLst/>
            </a:prstGeom>
          </p:spPr>
        </p:pic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24C33B3E-E22A-4A36-8DEB-146FE088B691}"/>
                </a:ext>
              </a:extLst>
            </p:cNvPr>
            <p:cNvSpPr txBox="1"/>
            <p:nvPr/>
          </p:nvSpPr>
          <p:spPr>
            <a:xfrm>
              <a:off x="108334" y="12529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Ponto</a:t>
              </a: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854DABC8-8F22-4CE1-A961-542D3BDB2A03}"/>
                </a:ext>
              </a:extLst>
            </p:cNvPr>
            <p:cNvSpPr txBox="1"/>
            <p:nvPr/>
          </p:nvSpPr>
          <p:spPr>
            <a:xfrm>
              <a:off x="698908" y="27995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5FD25F"/>
                  </a:solidFill>
                  <a:latin typeface="Arial Black" panose="020B0A04020102020204" pitchFamily="34" charset="0"/>
                </a:rPr>
                <a:t>Certo</a:t>
              </a:r>
            </a:p>
          </p:txBody>
        </p:sp>
      </p:grpSp>
      <p:pic>
        <p:nvPicPr>
          <p:cNvPr id="25" name="Imagem 24">
            <a:extLst>
              <a:ext uri="{FF2B5EF4-FFF2-40B4-BE49-F238E27FC236}">
                <a16:creationId xmlns:a16="http://schemas.microsoft.com/office/drawing/2014/main" id="{45A73455-0F72-4F26-BCCF-FAAA65BA21B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364" y="403763"/>
            <a:ext cx="471991" cy="315042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B4D2AAD6-3FE9-4E06-BF5A-E11CAB2435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381" y="5705705"/>
            <a:ext cx="225798" cy="234778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4C60ED39-5D63-4AB9-9745-023A807907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932" y="5734837"/>
            <a:ext cx="230070" cy="23007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FAD72E6C-ED79-4C5F-A5D9-BFA805BEDE1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728" y="5710071"/>
            <a:ext cx="247178" cy="247178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371AE6D-B626-4DC1-B698-5F4CE737144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1932188" y="5712599"/>
            <a:ext cx="244531" cy="24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285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Rodovia com carros&#10;&#10;Descrição gerada automaticamente">
            <a:extLst>
              <a:ext uri="{FF2B5EF4-FFF2-40B4-BE49-F238E27FC236}">
                <a16:creationId xmlns:a16="http://schemas.microsoft.com/office/drawing/2014/main" id="{B9B9FF70-5552-4BB4-8E82-A1FE70654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1157215-21AD-4432-B293-FCB29B3839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1E60A20-9B19-455C-98AE-F2324571EB74}"/>
              </a:ext>
            </a:extLst>
          </p:cNvPr>
          <p:cNvSpPr txBox="1"/>
          <p:nvPr/>
        </p:nvSpPr>
        <p:spPr>
          <a:xfrm>
            <a:off x="6528175" y="1375225"/>
            <a:ext cx="41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Quem somos?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E301048-9D58-43EC-9EB9-8C685B0A1F31}"/>
              </a:ext>
            </a:extLst>
          </p:cNvPr>
          <p:cNvSpPr txBox="1"/>
          <p:nvPr/>
        </p:nvSpPr>
        <p:spPr>
          <a:xfrm>
            <a:off x="5596551" y="2566272"/>
            <a:ext cx="4132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Somos um projeto com a premissa de agilizar o transporte urbano pela cidade de São Paulo.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3A28245C-EE3E-4124-9914-5D0A7C3B31B1}"/>
              </a:ext>
            </a:extLst>
          </p:cNvPr>
          <p:cNvGrpSpPr/>
          <p:nvPr/>
        </p:nvGrpSpPr>
        <p:grpSpPr>
          <a:xfrm>
            <a:off x="1469432" y="210688"/>
            <a:ext cx="2384592" cy="701193"/>
            <a:chOff x="108334" y="20974"/>
            <a:chExt cx="2319013" cy="659086"/>
          </a:xfrm>
        </p:grpSpPr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0E397379-D0C5-4595-99D7-0AC304DCE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555" y="20974"/>
              <a:ext cx="797660" cy="659086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29EF6EEB-4610-4387-A6BF-4D7616886B86}"/>
                </a:ext>
              </a:extLst>
            </p:cNvPr>
            <p:cNvSpPr txBox="1"/>
            <p:nvPr/>
          </p:nvSpPr>
          <p:spPr>
            <a:xfrm>
              <a:off x="108334" y="12529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Ponto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D907D412-1E6E-4B12-B643-21C9ADDCC011}"/>
                </a:ext>
              </a:extLst>
            </p:cNvPr>
            <p:cNvSpPr txBox="1"/>
            <p:nvPr/>
          </p:nvSpPr>
          <p:spPr>
            <a:xfrm>
              <a:off x="698908" y="27995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5FD25F"/>
                  </a:solidFill>
                  <a:latin typeface="Arial Black" panose="020B0A04020102020204" pitchFamily="34" charset="0"/>
                </a:rPr>
                <a:t>Certo</a:t>
              </a:r>
            </a:p>
          </p:txBody>
        </p:sp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CA00DD83-E7C8-4C3F-B7BD-B5C4B24FD5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364" y="403763"/>
            <a:ext cx="471991" cy="315042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55AFB2B9-D0F7-4A36-B8E3-898DF195218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381" y="5705705"/>
            <a:ext cx="225798" cy="23477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4A43F68-3F84-41D6-B42A-77A07B9BFAA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932" y="5734837"/>
            <a:ext cx="230070" cy="23007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DBADBE7-B64D-4331-A91E-D33108ED75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728" y="5710071"/>
            <a:ext cx="247178" cy="247178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ADE7DC5-798B-4CF1-8D69-8233E821EB8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1932188" y="5712599"/>
            <a:ext cx="244531" cy="244650"/>
          </a:xfrm>
          <a:prstGeom prst="rect">
            <a:avLst/>
          </a:prstGeom>
        </p:spPr>
      </p:pic>
      <p:pic>
        <p:nvPicPr>
          <p:cNvPr id="26" name="Imagem 25" descr="Uma imagem contendo placar, monitor, tela, relógio&#10;&#10;Descrição gerada automaticamente">
            <a:extLst>
              <a:ext uri="{FF2B5EF4-FFF2-40B4-BE49-F238E27FC236}">
                <a16:creationId xmlns:a16="http://schemas.microsoft.com/office/drawing/2014/main" id="{7F012AEC-9C0B-425E-BAF5-54DFC74BA6A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413746" y="5502917"/>
            <a:ext cx="471990" cy="46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193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essoas dentro de ônibus&#10;&#10;Descrição gerada automaticamente">
            <a:extLst>
              <a:ext uri="{FF2B5EF4-FFF2-40B4-BE49-F238E27FC236}">
                <a16:creationId xmlns:a16="http://schemas.microsoft.com/office/drawing/2014/main" id="{B00AE1ED-DD2B-4B5F-83D4-A9974F0826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2" b="13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7255BD44-4C42-4895-BC0A-7B4224BA847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6907E40C-2139-4ADF-9BD9-6919E261D2F0}"/>
              </a:ext>
            </a:extLst>
          </p:cNvPr>
          <p:cNvGrpSpPr/>
          <p:nvPr/>
        </p:nvGrpSpPr>
        <p:grpSpPr>
          <a:xfrm>
            <a:off x="1469432" y="210688"/>
            <a:ext cx="2384592" cy="701193"/>
            <a:chOff x="108334" y="20974"/>
            <a:chExt cx="2319013" cy="659086"/>
          </a:xfrm>
        </p:grpSpPr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474527B7-5C92-40B2-ABAE-7E8A8FC9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555" y="20974"/>
              <a:ext cx="797660" cy="659086"/>
            </a:xfrm>
            <a:prstGeom prst="rect">
              <a:avLst/>
            </a:prstGeom>
          </p:spPr>
        </p:pic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0E62050D-B527-4A9A-97B4-8DBEB64D93A8}"/>
                </a:ext>
              </a:extLst>
            </p:cNvPr>
            <p:cNvSpPr txBox="1"/>
            <p:nvPr/>
          </p:nvSpPr>
          <p:spPr>
            <a:xfrm>
              <a:off x="108334" y="12529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Ponto</a:t>
              </a: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2C8705C-0B02-4EAF-96BA-50A15E862F42}"/>
                </a:ext>
              </a:extLst>
            </p:cNvPr>
            <p:cNvSpPr txBox="1"/>
            <p:nvPr/>
          </p:nvSpPr>
          <p:spPr>
            <a:xfrm>
              <a:off x="698908" y="27995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5FD25F"/>
                  </a:solidFill>
                  <a:latin typeface="Arial Black" panose="020B0A04020102020204" pitchFamily="34" charset="0"/>
                </a:rPr>
                <a:t>Certo</a:t>
              </a:r>
            </a:p>
          </p:txBody>
        </p:sp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AC29673A-40E5-440E-8FB9-CA7A8F76F9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364" y="403763"/>
            <a:ext cx="471991" cy="31504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994288C-A1C0-4B2D-A0F0-683973F368D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381" y="5705705"/>
            <a:ext cx="225798" cy="234778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3C95C273-B8EA-4C14-B9BA-9B56A2777BE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932" y="5734837"/>
            <a:ext cx="230070" cy="23007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70450139-2CEA-4F4E-A3A9-43E24215AC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728" y="5710071"/>
            <a:ext cx="247178" cy="247178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411D462B-2205-4FCB-968F-E303206DAE1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1932188" y="5712599"/>
            <a:ext cx="244531" cy="24465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1DB9198B-0010-415B-91E8-F9980B372DF2}"/>
              </a:ext>
            </a:extLst>
          </p:cNvPr>
          <p:cNvSpPr txBox="1"/>
          <p:nvPr/>
        </p:nvSpPr>
        <p:spPr>
          <a:xfrm>
            <a:off x="1532907" y="1505853"/>
            <a:ext cx="41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O que fazemos?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CF4CD3A-7312-48E6-A6F8-083C35299682}"/>
              </a:ext>
            </a:extLst>
          </p:cNvPr>
          <p:cNvSpPr txBox="1"/>
          <p:nvPr/>
        </p:nvSpPr>
        <p:spPr>
          <a:xfrm>
            <a:off x="1932188" y="2521059"/>
            <a:ext cx="84890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meio da capitação de dados via sensores instalados nos ônibus, o programa irá poder mostrar as melhores rotas para cada de linha da frota, assim uma notificação será gerada informando sobre o movimento em cada ônibus, em diferentes horários e localizações.</a:t>
            </a:r>
          </a:p>
        </p:txBody>
      </p:sp>
      <p:pic>
        <p:nvPicPr>
          <p:cNvPr id="21" name="Imagem 20" descr="Uma imagem contendo placar, monitor, tela, relógio&#10;&#10;Descrição gerada automaticamente">
            <a:extLst>
              <a:ext uri="{FF2B5EF4-FFF2-40B4-BE49-F238E27FC236}">
                <a16:creationId xmlns:a16="http://schemas.microsoft.com/office/drawing/2014/main" id="{05F9D277-910E-4FF2-AA1D-7E31460CEB2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413746" y="5502917"/>
            <a:ext cx="471990" cy="46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0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B5A312B-F72E-4893-BA82-E4E79097B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49829"/>
            <a:ext cx="12192000" cy="9144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3D9DE24-358D-4CD2-93AD-23C83F39E6F2}"/>
              </a:ext>
            </a:extLst>
          </p:cNvPr>
          <p:cNvSpPr/>
          <p:nvPr/>
        </p:nvSpPr>
        <p:spPr>
          <a:xfrm>
            <a:off x="0" y="-29375"/>
            <a:ext cx="12192000" cy="68580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5D70154D-E98A-4936-AD1E-E3058876D360}"/>
              </a:ext>
            </a:extLst>
          </p:cNvPr>
          <p:cNvGrpSpPr/>
          <p:nvPr/>
        </p:nvGrpSpPr>
        <p:grpSpPr>
          <a:xfrm>
            <a:off x="1469432" y="210688"/>
            <a:ext cx="2384592" cy="701193"/>
            <a:chOff x="108334" y="20974"/>
            <a:chExt cx="2319013" cy="659086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E6E13227-5C45-4FEF-A4AA-9A4D8DBA2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555" y="20974"/>
              <a:ext cx="797660" cy="659086"/>
            </a:xfrm>
            <a:prstGeom prst="rect">
              <a:avLst/>
            </a:prstGeom>
          </p:spPr>
        </p:pic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A5FEDA1-857B-492E-A672-BD9E0CB44707}"/>
                </a:ext>
              </a:extLst>
            </p:cNvPr>
            <p:cNvSpPr txBox="1"/>
            <p:nvPr/>
          </p:nvSpPr>
          <p:spPr>
            <a:xfrm>
              <a:off x="108334" y="12529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Ponto</a:t>
              </a: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9F1DAF46-C796-4395-AFF2-2590A05DC55D}"/>
                </a:ext>
              </a:extLst>
            </p:cNvPr>
            <p:cNvSpPr txBox="1"/>
            <p:nvPr/>
          </p:nvSpPr>
          <p:spPr>
            <a:xfrm>
              <a:off x="698908" y="27995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5FD25F"/>
                  </a:solidFill>
                  <a:latin typeface="Arial Black" panose="020B0A04020102020204" pitchFamily="34" charset="0"/>
                </a:rPr>
                <a:t>Certo</a:t>
              </a: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5EAC1758-AD26-4BDB-AD89-0DF70C1DC8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364" y="403763"/>
            <a:ext cx="471991" cy="31504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A0E79DB-72C3-44F7-8EFC-4D589276D15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228" y="5705705"/>
            <a:ext cx="225798" cy="23477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0434894-7BF3-4F7B-A042-8BD562581C2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779" y="5734837"/>
            <a:ext cx="230070" cy="23007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5BFA77B-C5B4-4096-9D4A-4F50D455A0C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575" y="5710071"/>
            <a:ext cx="247178" cy="247178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650EA4F5-002C-4F4A-A005-F1E2BCBC326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2666035" y="5712599"/>
            <a:ext cx="244531" cy="244650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D5912407-33A3-4A3B-A4F2-03AED91B3206}"/>
              </a:ext>
            </a:extLst>
          </p:cNvPr>
          <p:cNvSpPr txBox="1"/>
          <p:nvPr/>
        </p:nvSpPr>
        <p:spPr>
          <a:xfrm>
            <a:off x="1894773" y="1686175"/>
            <a:ext cx="2598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Arial Black" panose="020B0A04020102020204" pitchFamily="34" charset="0"/>
              </a:rPr>
              <a:t>Fale conosco:</a:t>
            </a: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B92759DD-9495-4489-B489-1C2354525F80}"/>
              </a:ext>
            </a:extLst>
          </p:cNvPr>
          <p:cNvSpPr/>
          <p:nvPr/>
        </p:nvSpPr>
        <p:spPr>
          <a:xfrm>
            <a:off x="1894773" y="2489982"/>
            <a:ext cx="2438076" cy="339819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Seu nome</a:t>
            </a: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305E9E2E-D06C-4DFF-942D-FC6C5E6801DD}"/>
              </a:ext>
            </a:extLst>
          </p:cNvPr>
          <p:cNvSpPr/>
          <p:nvPr/>
        </p:nvSpPr>
        <p:spPr>
          <a:xfrm>
            <a:off x="1894773" y="3065517"/>
            <a:ext cx="2438076" cy="339819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Endereço de e-mail</a:t>
            </a:r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4B52C78A-943D-479E-9590-4CA29EF4464F}"/>
              </a:ext>
            </a:extLst>
          </p:cNvPr>
          <p:cNvSpPr/>
          <p:nvPr/>
        </p:nvSpPr>
        <p:spPr>
          <a:xfrm>
            <a:off x="1894773" y="3707923"/>
            <a:ext cx="2438076" cy="1300175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Sua mensagem</a:t>
            </a:r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7E93CFD0-1AA8-4796-BB79-1678748863A8}"/>
              </a:ext>
            </a:extLst>
          </p:cNvPr>
          <p:cNvCxnSpPr/>
          <p:nvPr/>
        </p:nvCxnSpPr>
        <p:spPr>
          <a:xfrm>
            <a:off x="4909625" y="1715307"/>
            <a:ext cx="0" cy="401953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AF8FB58A-8C25-47E3-856A-BF082AC25B37}"/>
              </a:ext>
            </a:extLst>
          </p:cNvPr>
          <p:cNvSpPr txBox="1"/>
          <p:nvPr/>
        </p:nvSpPr>
        <p:spPr>
          <a:xfrm>
            <a:off x="5783660" y="2489982"/>
            <a:ext cx="1685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Arial Black" panose="020B0A04020102020204" pitchFamily="34" charset="0"/>
              </a:rPr>
              <a:t>Missão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9385C14-835C-4A8E-9D5A-0675B93ACC22}"/>
              </a:ext>
            </a:extLst>
          </p:cNvPr>
          <p:cNvSpPr txBox="1"/>
          <p:nvPr/>
        </p:nvSpPr>
        <p:spPr>
          <a:xfrm>
            <a:off x="7707937" y="2489982"/>
            <a:ext cx="1685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Arial Black" panose="020B0A04020102020204" pitchFamily="34" charset="0"/>
              </a:rPr>
              <a:t>Visão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FE3267F-968A-44C4-8F1E-2A5D12272ABF}"/>
              </a:ext>
            </a:extLst>
          </p:cNvPr>
          <p:cNvSpPr txBox="1"/>
          <p:nvPr/>
        </p:nvSpPr>
        <p:spPr>
          <a:xfrm>
            <a:off x="9632214" y="2489982"/>
            <a:ext cx="1685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Arial Black" panose="020B0A04020102020204" pitchFamily="34" charset="0"/>
              </a:rPr>
              <a:t>Valores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F31B41A-CD11-413F-94B6-2C704D43E6E1}"/>
              </a:ext>
            </a:extLst>
          </p:cNvPr>
          <p:cNvSpPr txBox="1"/>
          <p:nvPr/>
        </p:nvSpPr>
        <p:spPr>
          <a:xfrm>
            <a:off x="5683348" y="3065517"/>
            <a:ext cx="17860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lt1"/>
                </a:solidFill>
              </a:rPr>
              <a:t>Melhorar o transporte publico das grandes metrópoles para melhor servir os passageiros.</a:t>
            </a:r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9E09D3B-18B4-4E11-890B-B88091F7699B}"/>
              </a:ext>
            </a:extLst>
          </p:cNvPr>
          <p:cNvCxnSpPr>
            <a:cxnSpLocks/>
            <a:stCxn id="28" idx="1"/>
          </p:cNvCxnSpPr>
          <p:nvPr/>
        </p:nvCxnSpPr>
        <p:spPr>
          <a:xfrm>
            <a:off x="7707937" y="2659259"/>
            <a:ext cx="0" cy="296080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F4CC5B8D-EA2E-42CA-A25F-EC2F00E8AB25}"/>
              </a:ext>
            </a:extLst>
          </p:cNvPr>
          <p:cNvCxnSpPr>
            <a:cxnSpLocks/>
          </p:cNvCxnSpPr>
          <p:nvPr/>
        </p:nvCxnSpPr>
        <p:spPr>
          <a:xfrm>
            <a:off x="9632214" y="2659259"/>
            <a:ext cx="0" cy="296080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DD0FFF-D240-4D18-A620-1E5C163BCD83}"/>
              </a:ext>
            </a:extLst>
          </p:cNvPr>
          <p:cNvSpPr txBox="1"/>
          <p:nvPr/>
        </p:nvSpPr>
        <p:spPr>
          <a:xfrm>
            <a:off x="7768557" y="3080737"/>
            <a:ext cx="17860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lt1"/>
                </a:solidFill>
              </a:rPr>
              <a:t>Atingir o máximo de clientes possível com excelência.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57B01578-854A-4618-8F53-C3842FA92858}"/>
              </a:ext>
            </a:extLst>
          </p:cNvPr>
          <p:cNvSpPr txBox="1"/>
          <p:nvPr/>
        </p:nvSpPr>
        <p:spPr>
          <a:xfrm>
            <a:off x="9742757" y="3080737"/>
            <a:ext cx="17860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lt1"/>
                </a:solidFill>
              </a:rPr>
              <a:t>Colaboração;</a:t>
            </a:r>
          </a:p>
          <a:p>
            <a:pPr algn="ctr"/>
            <a:r>
              <a:rPr lang="pt-BR" sz="2000" dirty="0">
                <a:solidFill>
                  <a:schemeClr val="lt1"/>
                </a:solidFill>
              </a:rPr>
              <a:t>Transparência;</a:t>
            </a:r>
          </a:p>
          <a:p>
            <a:pPr algn="ctr"/>
            <a:r>
              <a:rPr lang="pt-BR" sz="2000" dirty="0">
                <a:solidFill>
                  <a:schemeClr val="lt1"/>
                </a:solidFill>
              </a:rPr>
              <a:t>Organização;</a:t>
            </a:r>
          </a:p>
          <a:p>
            <a:pPr algn="ctr"/>
            <a:r>
              <a:rPr lang="pt-BR" sz="2000" dirty="0">
                <a:solidFill>
                  <a:schemeClr val="lt1"/>
                </a:solidFill>
              </a:rPr>
              <a:t>Agilidade;</a:t>
            </a:r>
          </a:p>
          <a:p>
            <a:pPr algn="ctr"/>
            <a:r>
              <a:rPr lang="pt-BR" sz="2000" dirty="0">
                <a:solidFill>
                  <a:schemeClr val="lt1"/>
                </a:solidFill>
              </a:rPr>
              <a:t>Inovação</a:t>
            </a:r>
          </a:p>
        </p:txBody>
      </p:sp>
      <p:pic>
        <p:nvPicPr>
          <p:cNvPr id="37" name="Imagem 36" descr="Uma imagem contendo placar, monitor, tela, relógio&#10;&#10;Descrição gerada automaticamente">
            <a:extLst>
              <a:ext uri="{FF2B5EF4-FFF2-40B4-BE49-F238E27FC236}">
                <a16:creationId xmlns:a16="http://schemas.microsoft.com/office/drawing/2014/main" id="{7519AAD7-BCBC-4CC2-8901-91B9B7EB3A3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413746" y="5502917"/>
            <a:ext cx="471990" cy="46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76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Vista de uma cidade&#10;&#10;Descrição gerada automaticamente">
            <a:extLst>
              <a:ext uri="{FF2B5EF4-FFF2-40B4-BE49-F238E27FC236}">
                <a16:creationId xmlns:a16="http://schemas.microsoft.com/office/drawing/2014/main" id="{E24367AA-E7C1-4F42-A925-14AAE71100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1" r="7346" b="-1"/>
          <a:stretch/>
        </p:blipFill>
        <p:spPr>
          <a:xfrm>
            <a:off x="-1" y="1303601"/>
            <a:ext cx="12192001" cy="466852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86CFA0B-E55B-470A-B7F4-1BB3A862F129}"/>
              </a:ext>
            </a:extLst>
          </p:cNvPr>
          <p:cNvSpPr/>
          <p:nvPr/>
        </p:nvSpPr>
        <p:spPr>
          <a:xfrm>
            <a:off x="0" y="1303601"/>
            <a:ext cx="12192000" cy="4668521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Uma imagem contendo placar, monitor, tela, relógio&#10;&#10;Descrição gerada automaticamente">
            <a:extLst>
              <a:ext uri="{FF2B5EF4-FFF2-40B4-BE49-F238E27FC236}">
                <a16:creationId xmlns:a16="http://schemas.microsoft.com/office/drawing/2014/main" id="{E90D7C58-D2A0-4EF4-9FC3-F510DD2542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519763" y="5085195"/>
            <a:ext cx="471990" cy="46920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84CAE95-23A0-4770-AFE7-3F49992465FC}"/>
              </a:ext>
            </a:extLst>
          </p:cNvPr>
          <p:cNvSpPr txBox="1"/>
          <p:nvPr/>
        </p:nvSpPr>
        <p:spPr>
          <a:xfrm>
            <a:off x="3913449" y="1627531"/>
            <a:ext cx="436509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lt1"/>
                </a:solidFill>
              </a:rPr>
              <a:t>Ponto Certo </a:t>
            </a:r>
            <a:r>
              <a:rPr lang="pt-BR" sz="2000" dirty="0"/>
              <a:t> </a:t>
            </a:r>
            <a:r>
              <a:rPr lang="pt-BR" sz="2000" dirty="0">
                <a:solidFill>
                  <a:schemeClr val="bg1"/>
                </a:solidFill>
              </a:rPr>
              <a:t>© 2020.</a:t>
            </a:r>
            <a:endParaRPr lang="pt-BR" sz="2400" dirty="0">
              <a:solidFill>
                <a:schemeClr val="bg1"/>
              </a:solidFill>
            </a:endParaRPr>
          </a:p>
          <a:p>
            <a:pPr algn="ctr"/>
            <a:r>
              <a:rPr lang="pt-BR" sz="2400" dirty="0">
                <a:solidFill>
                  <a:schemeClr val="bg1"/>
                </a:solidFill>
              </a:rPr>
              <a:t>Todos os direitos reservados</a:t>
            </a:r>
            <a:r>
              <a:rPr lang="pt-BR" sz="2000" dirty="0">
                <a:solidFill>
                  <a:schemeClr val="bg1"/>
                </a:solidFill>
              </a:rPr>
              <a:t> </a:t>
            </a:r>
          </a:p>
          <a:p>
            <a:pPr algn="ctr"/>
            <a:endParaRPr lang="pt-BR" sz="2000" dirty="0">
              <a:solidFill>
                <a:schemeClr val="bg1"/>
              </a:solidFill>
            </a:endParaRPr>
          </a:p>
          <a:p>
            <a:pPr algn="ctr"/>
            <a:r>
              <a:rPr lang="pt-BR" sz="2400" dirty="0">
                <a:solidFill>
                  <a:schemeClr val="bg1"/>
                </a:solidFill>
              </a:rPr>
              <a:t>Rua </a:t>
            </a:r>
            <a:r>
              <a:rPr lang="pt-BR" sz="2400" dirty="0" err="1">
                <a:solidFill>
                  <a:schemeClr val="bg1"/>
                </a:solidFill>
              </a:rPr>
              <a:t>Haddock</a:t>
            </a:r>
            <a:r>
              <a:rPr lang="pt-BR" sz="2400" dirty="0">
                <a:solidFill>
                  <a:schemeClr val="bg1"/>
                </a:solidFill>
              </a:rPr>
              <a:t> Lobo, 595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</a:rPr>
              <a:t>São Paulo - SP</a:t>
            </a:r>
          </a:p>
          <a:p>
            <a:pPr algn="ctr"/>
            <a:endParaRPr lang="pt-BR" sz="2400" dirty="0">
              <a:solidFill>
                <a:schemeClr val="bg1"/>
              </a:solidFill>
            </a:endParaRPr>
          </a:p>
          <a:p>
            <a:pPr algn="ctr"/>
            <a:r>
              <a:rPr lang="pt-BR" sz="2400" dirty="0">
                <a:solidFill>
                  <a:schemeClr val="bg1"/>
                </a:solidFill>
              </a:rPr>
              <a:t>Atendimento: ajuda@pontocerto.com</a:t>
            </a:r>
            <a:endParaRPr lang="pt-BR" sz="2000" dirty="0">
              <a:solidFill>
                <a:schemeClr val="bg1"/>
              </a:solidFill>
            </a:endParaRPr>
          </a:p>
          <a:p>
            <a:pPr algn="ctr"/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5C24989-DAA7-4B6A-8AB7-05E6FBB3471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987" y="5016972"/>
            <a:ext cx="403658" cy="41971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55D309D-F088-4EA0-A28E-C88E93F668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371" y="5028541"/>
            <a:ext cx="403855" cy="40385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5B31D02-18A5-4F4C-83CB-CCC3458A835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112" y="5024901"/>
            <a:ext cx="403855" cy="40385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361A42A-F7B1-4EC3-9153-1291E5E6F0C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5449050" y="5036471"/>
            <a:ext cx="403658" cy="40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8802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145</Words>
  <Application>Microsoft Office PowerPoint</Application>
  <PresentationFormat>Widescreen</PresentationFormat>
  <Paragraphs>35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6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</dc:creator>
  <cp:lastModifiedBy>Aluno</cp:lastModifiedBy>
  <cp:revision>7</cp:revision>
  <dcterms:created xsi:type="dcterms:W3CDTF">2020-03-04T13:54:29Z</dcterms:created>
  <dcterms:modified xsi:type="dcterms:W3CDTF">2020-03-09T20:13:44Z</dcterms:modified>
</cp:coreProperties>
</file>